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10058400"/>
  <p:notesSz cx="6858000" cy="9144000"/>
  <p:defaultTextStyle>
    <a:defPPr>
      <a:defRPr lang="en-US"/>
    </a:defPPr>
    <a:lvl1pPr marL="0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6382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2764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89146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85528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1910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78292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74674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71056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59" d="100"/>
          <a:sy n="59" d="100"/>
        </p:scale>
        <p:origin x="-2214" y="-96"/>
      </p:cViewPr>
      <p:guideLst>
        <p:guide orient="horz" pos="3168"/>
        <p:guide pos="2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3124627"/>
            <a:ext cx="621792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699760"/>
            <a:ext cx="512064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6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2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9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5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1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8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74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71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8A67-CB92-4A5A-9E4A-531A4BD2D387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C7C8-E2AF-4149-96FD-B68548FAD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62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8A67-CB92-4A5A-9E4A-531A4BD2D387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C7C8-E2AF-4149-96FD-B68548FAD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4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402805"/>
            <a:ext cx="1645920" cy="85822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402805"/>
            <a:ext cx="4815840" cy="85822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8A67-CB92-4A5A-9E4A-531A4BD2D387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C7C8-E2AF-4149-96FD-B68548FAD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93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8A67-CB92-4A5A-9E4A-531A4BD2D387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C7C8-E2AF-4149-96FD-B68548FAD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36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463454"/>
            <a:ext cx="6217920" cy="1997710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263183"/>
            <a:ext cx="621792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63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276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891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8552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191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782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7467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7105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8A67-CB92-4A5A-9E4A-531A4BD2D387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C7C8-E2AF-4149-96FD-B68548FAD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346963"/>
            <a:ext cx="3230880" cy="6638079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346963"/>
            <a:ext cx="3230880" cy="6638079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8A67-CB92-4A5A-9E4A-531A4BD2D387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C7C8-E2AF-4149-96FD-B68548FAD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30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2" y="2251499"/>
            <a:ext cx="3232150" cy="93831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6382" indent="0">
              <a:buNone/>
              <a:defRPr sz="2200" b="1"/>
            </a:lvl2pPr>
            <a:lvl3pPr marL="992764" indent="0">
              <a:buNone/>
              <a:defRPr sz="2000" b="1"/>
            </a:lvl3pPr>
            <a:lvl4pPr marL="1489146" indent="0">
              <a:buNone/>
              <a:defRPr sz="1700" b="1"/>
            </a:lvl4pPr>
            <a:lvl5pPr marL="1985528" indent="0">
              <a:buNone/>
              <a:defRPr sz="1700" b="1"/>
            </a:lvl5pPr>
            <a:lvl6pPr marL="2481910" indent="0">
              <a:buNone/>
              <a:defRPr sz="1700" b="1"/>
            </a:lvl6pPr>
            <a:lvl7pPr marL="2978292" indent="0">
              <a:buNone/>
              <a:defRPr sz="1700" b="1"/>
            </a:lvl7pPr>
            <a:lvl8pPr marL="3474674" indent="0">
              <a:buNone/>
              <a:defRPr sz="1700" b="1"/>
            </a:lvl8pPr>
            <a:lvl9pPr marL="3971056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2" y="3189817"/>
            <a:ext cx="3232150" cy="579522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2" y="2251499"/>
            <a:ext cx="3233420" cy="93831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6382" indent="0">
              <a:buNone/>
              <a:defRPr sz="2200" b="1"/>
            </a:lvl2pPr>
            <a:lvl3pPr marL="992764" indent="0">
              <a:buNone/>
              <a:defRPr sz="2000" b="1"/>
            </a:lvl3pPr>
            <a:lvl4pPr marL="1489146" indent="0">
              <a:buNone/>
              <a:defRPr sz="1700" b="1"/>
            </a:lvl4pPr>
            <a:lvl5pPr marL="1985528" indent="0">
              <a:buNone/>
              <a:defRPr sz="1700" b="1"/>
            </a:lvl5pPr>
            <a:lvl6pPr marL="2481910" indent="0">
              <a:buNone/>
              <a:defRPr sz="1700" b="1"/>
            </a:lvl6pPr>
            <a:lvl7pPr marL="2978292" indent="0">
              <a:buNone/>
              <a:defRPr sz="1700" b="1"/>
            </a:lvl7pPr>
            <a:lvl8pPr marL="3474674" indent="0">
              <a:buNone/>
              <a:defRPr sz="1700" b="1"/>
            </a:lvl8pPr>
            <a:lvl9pPr marL="3971056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2" y="3189817"/>
            <a:ext cx="3233420" cy="579522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8A67-CB92-4A5A-9E4A-531A4BD2D387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C7C8-E2AF-4149-96FD-B68548FAD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8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8A67-CB92-4A5A-9E4A-531A4BD2D387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C7C8-E2AF-4149-96FD-B68548FAD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51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8A67-CB92-4A5A-9E4A-531A4BD2D387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C7C8-E2AF-4149-96FD-B68548FAD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89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400474"/>
            <a:ext cx="2406651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1" y="400477"/>
            <a:ext cx="4089401" cy="858456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2104817"/>
            <a:ext cx="2406651" cy="6880226"/>
          </a:xfrm>
        </p:spPr>
        <p:txBody>
          <a:bodyPr/>
          <a:lstStyle>
            <a:lvl1pPr marL="0" indent="0">
              <a:buNone/>
              <a:defRPr sz="1500"/>
            </a:lvl1pPr>
            <a:lvl2pPr marL="496382" indent="0">
              <a:buNone/>
              <a:defRPr sz="1300"/>
            </a:lvl2pPr>
            <a:lvl3pPr marL="992764" indent="0">
              <a:buNone/>
              <a:defRPr sz="1100"/>
            </a:lvl3pPr>
            <a:lvl4pPr marL="1489146" indent="0">
              <a:buNone/>
              <a:defRPr sz="1000"/>
            </a:lvl4pPr>
            <a:lvl5pPr marL="1985528" indent="0">
              <a:buNone/>
              <a:defRPr sz="1000"/>
            </a:lvl5pPr>
            <a:lvl6pPr marL="2481910" indent="0">
              <a:buNone/>
              <a:defRPr sz="1000"/>
            </a:lvl6pPr>
            <a:lvl7pPr marL="2978292" indent="0">
              <a:buNone/>
              <a:defRPr sz="1000"/>
            </a:lvl7pPr>
            <a:lvl8pPr marL="3474674" indent="0">
              <a:buNone/>
              <a:defRPr sz="1000"/>
            </a:lvl8pPr>
            <a:lvl9pPr marL="397105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8A67-CB92-4A5A-9E4A-531A4BD2D387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C7C8-E2AF-4149-96FD-B68548FAD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8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7040882"/>
            <a:ext cx="438912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98736"/>
            <a:ext cx="4389120" cy="6035040"/>
          </a:xfrm>
        </p:spPr>
        <p:txBody>
          <a:bodyPr/>
          <a:lstStyle>
            <a:lvl1pPr marL="0" indent="0">
              <a:buNone/>
              <a:defRPr sz="3500"/>
            </a:lvl1pPr>
            <a:lvl2pPr marL="496382" indent="0">
              <a:buNone/>
              <a:defRPr sz="3000"/>
            </a:lvl2pPr>
            <a:lvl3pPr marL="992764" indent="0">
              <a:buNone/>
              <a:defRPr sz="2600"/>
            </a:lvl3pPr>
            <a:lvl4pPr marL="1489146" indent="0">
              <a:buNone/>
              <a:defRPr sz="2200"/>
            </a:lvl4pPr>
            <a:lvl5pPr marL="1985528" indent="0">
              <a:buNone/>
              <a:defRPr sz="2200"/>
            </a:lvl5pPr>
            <a:lvl6pPr marL="2481910" indent="0">
              <a:buNone/>
              <a:defRPr sz="2200"/>
            </a:lvl6pPr>
            <a:lvl7pPr marL="2978292" indent="0">
              <a:buNone/>
              <a:defRPr sz="2200"/>
            </a:lvl7pPr>
            <a:lvl8pPr marL="3474674" indent="0">
              <a:buNone/>
              <a:defRPr sz="2200"/>
            </a:lvl8pPr>
            <a:lvl9pPr marL="3971056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872098"/>
            <a:ext cx="4389120" cy="1180464"/>
          </a:xfrm>
        </p:spPr>
        <p:txBody>
          <a:bodyPr/>
          <a:lstStyle>
            <a:lvl1pPr marL="0" indent="0">
              <a:buNone/>
              <a:defRPr sz="1500"/>
            </a:lvl1pPr>
            <a:lvl2pPr marL="496382" indent="0">
              <a:buNone/>
              <a:defRPr sz="1300"/>
            </a:lvl2pPr>
            <a:lvl3pPr marL="992764" indent="0">
              <a:buNone/>
              <a:defRPr sz="1100"/>
            </a:lvl3pPr>
            <a:lvl4pPr marL="1489146" indent="0">
              <a:buNone/>
              <a:defRPr sz="1000"/>
            </a:lvl4pPr>
            <a:lvl5pPr marL="1985528" indent="0">
              <a:buNone/>
              <a:defRPr sz="1000"/>
            </a:lvl5pPr>
            <a:lvl6pPr marL="2481910" indent="0">
              <a:buNone/>
              <a:defRPr sz="1000"/>
            </a:lvl6pPr>
            <a:lvl7pPr marL="2978292" indent="0">
              <a:buNone/>
              <a:defRPr sz="1000"/>
            </a:lvl7pPr>
            <a:lvl8pPr marL="3474674" indent="0">
              <a:buNone/>
              <a:defRPr sz="1000"/>
            </a:lvl8pPr>
            <a:lvl9pPr marL="397105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8A67-CB92-4A5A-9E4A-531A4BD2D387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C7C8-E2AF-4149-96FD-B68548FAD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94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402802"/>
            <a:ext cx="6583680" cy="1676400"/>
          </a:xfrm>
          <a:prstGeom prst="rect">
            <a:avLst/>
          </a:prstGeom>
        </p:spPr>
        <p:txBody>
          <a:bodyPr vert="horz" lIns="99276" tIns="49638" rIns="99276" bIns="4963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346963"/>
            <a:ext cx="6583680" cy="6638079"/>
          </a:xfrm>
          <a:prstGeom prst="rect">
            <a:avLst/>
          </a:prstGeom>
        </p:spPr>
        <p:txBody>
          <a:bodyPr vert="horz" lIns="99276" tIns="49638" rIns="99276" bIns="4963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9322650"/>
            <a:ext cx="1706880" cy="535516"/>
          </a:xfrm>
          <a:prstGeom prst="rect">
            <a:avLst/>
          </a:prstGeom>
        </p:spPr>
        <p:txBody>
          <a:bodyPr vert="horz" lIns="99276" tIns="49638" rIns="99276" bIns="4963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A8A67-CB92-4A5A-9E4A-531A4BD2D387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9322650"/>
            <a:ext cx="2316480" cy="535516"/>
          </a:xfrm>
          <a:prstGeom prst="rect">
            <a:avLst/>
          </a:prstGeom>
        </p:spPr>
        <p:txBody>
          <a:bodyPr vert="horz" lIns="99276" tIns="49638" rIns="99276" bIns="4963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9322650"/>
            <a:ext cx="1706880" cy="535516"/>
          </a:xfrm>
          <a:prstGeom prst="rect">
            <a:avLst/>
          </a:prstGeom>
        </p:spPr>
        <p:txBody>
          <a:bodyPr vert="horz" lIns="99276" tIns="49638" rIns="99276" bIns="49638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7C7C8-E2AF-4149-96FD-B68548FAD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787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2764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2287" indent="-372287" algn="l" defTabSz="992764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6621" indent="-310239" algn="l" defTabSz="992764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0955" indent="-248191" algn="l" defTabSz="992764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7337" indent="-248191" algn="l" defTabSz="992764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3719" indent="-248191" algn="l" defTabSz="99276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0101" indent="-248191" algn="l" defTabSz="99276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26483" indent="-248191" algn="l" defTabSz="99276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22865" indent="-248191" algn="l" defTabSz="99276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19247" indent="-248191" algn="l" defTabSz="99276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6382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2764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89146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5528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1910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8292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74674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71056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com/url?sa=i&amp;rct=j&amp;q=clipart+ship&amp;source=images&amp;cd=&amp;cad=rja&amp;uact=8&amp;docid=lx4H3W_Ymedn_M&amp;tbnid=kDTj7oaV5VERHM:&amp;ved=0CAUQjRw&amp;url=http://www.clipartbest.com/ship-clipart&amp;ei=3bBrU-3vHMuTyASjmYLACw&amp;bvm=bv.66330100,d.aWw&amp;psig=AFQjCNEHbb6m-LhhUfdPNj-HlmM0JayzrA&amp;ust=1399652929006347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data:image/jpeg;base64,/9j/4AAQSkZJRgABAQAAAQABAAD/2wCEAAkGBxQTEhQUERQVFRQWFhUUGRUYGRYXGBoYFBwcFhUbFxwYHCghHB4lHBQaITIhJSksLi4uGB8zODMsNygtLisBCgoKDgwMDg0MDisZFBkrKysrLCsrKysrKywsKysrKysrKysrKysrKysrKysrKysrKysrKysrKysrKysrKysrK//AABEIAO4A0wMBIgACEQEDEQH/xAAbAAEAAgMBAQAAAAAAAAAAAAAABQYDBAcCAf/EAE0QAAIBAwEFBAYECwYFAgcBAAECAwAEERIFBhMhMUFRYXEHFCIygZEzUpKhFiNCQ2JygqKxssEVJDRTc5NUY4PC0bPwNURFVYTD0hf/xAAUAQEAAAAAAAAAAAAAAAAAAAAA/8QAFBEBAAAAAAAAAAAAAAAAAAAAAP/aAAwDAQACEQMRAD8A7jSlKBSlKBUNdbXZpGitEEjryeRiRDGe5iObv+gvTtK5GdS+2uZp2s4GMTgZkkcaGCH/AIdW5uT01gaVz1J5VM2tvHbxBVASNB2nkB1LMx6k8yWPMnJNBoDY8zc5ruYntWIJDH8PZZ/m5qh7agnjurlTLPJNbLFf2mpyQ8UZPrEWkYVmwCuSM4YVeU2vLP8A4OMGP/iJSVjI74lA1SDx9lT2Marm+lpcQcDaEkqSG1kGtUi4f4iYhJxkuxIA54PdmgvFhdrLEksZykiq6nwYZH8a2Kqe4sgiNxZZysEnEhOc6re5/GxY8FJdP2BVsoFKUoFKUoFKUoFKUoFKUoFKUoFKUoFKUoFKUoFKUoFKUoNW/wBnRTLpmjWRc5AYA4PeM9D4itFd2bbIJjL4IIEjySqCOhCyMVHyrDvrfzQWrSW4OsNGCwQylEZgJHCD3iqknFc5uN4I3dUmutpMZPdaRl2fCf2kAbHzoOvTTpGMuyqO9iFH31XNt717OaOSGW5jcOjRskeqViGBUjTEGPbUTb7jBgC1vZg9Q0zT37eeZSlT1pu0yjHrDIPqwRwwL8NKFh9qgpe7El0kVpcx280zwcaxkTTwmktz+Mt5BxtI9kqo5/Wapy63su844dlbHunuRI/2IQc/aqfG61sfpFeb/XllmHykYgeQFSFns6KIYhijjHciKg/dFBRlvb2YH+9ynwtLFkHwkusqfMVWt77m5tFVyu01k1IVuJp4mjGDlg0duSnMAjDY612isV1bLIjJIodGBVlYZBB6gg0GnsHbEV3Cs0Dh1PwIYdQw6gjuqRrkg2HebM2ho2doaK6VyiTMQgKcyrHtZRkjtK57ia3dqXN2v+P2zaWY7Y4QuryBchqDp1K4hHfKt5ajZt7e3czSgS8RpGjaMkauTAcsZ7wBzyCBXbhQfaUpQKUpQKUpQKUpQKUpQKUpQKUpQKVAb17x+qCJI4WnnnYpFCpC6io1MSx6ACoKe+2y41MLKxTtMjmRh/2/OgvlRO8XqjRNHetEI2HMSMq/EZOQfEc65xPJE5IutuT3LdsVkp+WINeazWO79sfat9j3Fwx58S8YRA+JEpJ/coJT0VbVGq6sll48du4aCTOcwv0XPbpP8e7FdDqj7o28ovpuLBb2/DtokEducoOI7PhjpXLYQHkOhFXigUrHNMqDLsFHexAHzNQr75WOSFuY5CORER4xz3YjzzoJ6lVz8MoT7kN6/itndY+ZjAr6d7UHW2vh/wDiTn+VSaDD6SbRHsJXddQgxcY5jIiOpxkc+aal5d9SWzN3bSAfiLeFPEIuficZqvb0bxRXNpNbRCcS3C+rqslvcRHMxEZP4xAOQYn4VdkXAAHZyoOeb37gkN63ssmC5TLaEwqv2nSDyDHuPsnt76l9wd8RfRssg4dzFykj5jOOWpQeYGeRHUHl3E2W8vo4hqlkSNe92VR82Ncp32kjjuY9pbMYySIczCJHaJkAwzM6LowR7JyfqnqKDr1Kjd3trpd28VxGCFkXOk9VIOGU+RBFSVApSlApSlApSlApSlApSlApSoy92g/E4MCh5MBmZiQkan3S+OZJwcKOuDzA50GrvXuyl6seZJIZIm1xzRnDqSMN8CKpe0/R1aqAstxeXFy+WQZR3yvVtLDSFzgEuwHPGedXswXg5iaBz2oYmRT4BhISvmQ3lXvYtmyK0kwHHlOqTB1BeuiNTjmqA4HTJyepNBVNhbZnsWit9pRRosh0xXUQVYy3YkwUAI5HaBj+NXuSQKCzHAAJJ7gOZNVPezeHZjwS291cRMrAgqp4jA9hAQEhgcH4VAbqbyQXWzWtbu50subdiCRLLCPdKjm2WT2ScZ69tBJ7v7woolkVJJ7q6kM/AiAZ1jwI7fiFiFjHDRT7RHNj1qXFpfz/AEsyWifUgAkkx+lLIukcvqpy7DWLZV9DDGI7CynKDui4Ck9pJnKFv1udYrzeOYHSz2Vs3YrytcSf7cejn4BjQSEG6FoDqeMzP11zs85z4cQkL5KBUwqJGvIKijuwoH9KpwuZpukl/N4QwrZxnyacB8eIavqbtyOcm1tgRzD3Ukl44PfpbAB8noJ2Xeq0BKiYSMPyIg0zfERA4rG23ZWzwrObH15THAnx1MXH2KwS7NeNB6xfGNOmmFYrdM9wyGb4Bs1qNZWIw0kE0/tKA86TyjU5Crjj56lhzUdtBim3kkJ0m5tI2/y4FlvJP3QuD+yax8KaXkV2jOD2u8VlH5YiKS4+Bq6QwqgwihR3AAD5CslBT7PduUHUsNlAfraZLqX7cmjn861dubKuUJa4lmvLMgCSGPTDIg/KYLEBxU71znA5aulXqlBy70TbREU9zYiQSRZNxbuDkNGxGceashx36q6jXLPSHuy9pKNp7P8AYdG1zIBy5+8+B2HJ1jtznvq+brbeS9tknj5auTL2o495T/75gg0EvSlKBSlKBSlKBSlKBSlKCP2vesgRIgDLK2hNWdIwCzu2OeFUE47TgZGc162XYcINqcyO7F3cgAlsBRgDkAAoAHcOp61g21GytFMil+EzakXmxjkGl9I7SCFbHUhSBzIrbsNoRzAmJw2ORA6qeuGB5qfA86DaqL3os5JrS4ihbTJJE6KckcyMDmOmemezNSlKDjGxt3iiKqbEeSdQA8lzMBFqHUquoqRnpgVL7B24xmNrcsNmTZAEUUEKqwY4ULK+sEnyGewmuoVz+K0juNt3qSqskYs4onRhlTrIbBoLJ+C8DHMxmnP/ADZZGX/bDBP3akrPZ0UQxDFHGO5FVf4Cobd+d4JmspmL6V4tvI3NnhyFZHPa8bEDParIeuasdApStTaF7wtGEaRnbQqrpBzpLHm7AdFPbQYNo7LDsJUOmdAQjnmMHmVZTyKkgZxg9xFat7ecS3V8aSs0GtTz0GOZBICe3GCc9o59tbP9oy/8LL8Xt/6SmsNvYu/rIlQIk4HshtRyU4bseQAOAvTPQ0ExWpabTjkd0RssnXkcdcHSejYIwcdDyNR81uoAF1d55YKakhQ+YB1HyLEeFJpItdqYGjIWQxARlcaHRsqAvQAorY/QFBOUoKUHmVAwIYAgggg8wQeRBrlO7WdlbXezJPq11hos9ATnR17cho/H2a6xXOvTRs4m2iuk5SW8qnP6LkAfJwh+dB0ShNV3Y19cXkMcyMsEUiKy+yJJGyM6uZ0oOvLDHpnHSst5s+5cCJpUeFyBIdJjlCDJZQVJVg2Ap5KQGPWgzDa7y59UiEij867cOI9+ghWZ/MLp7jX1ru6Tm8Eci9vCkOv4JIqg/az4VKooAAAAAGAByAA6Yr1Qa1hepMgeM5XmOhBBHJlYHmrA8iDzFbNQO0JUtbhZmIWOYMkndrjUvG+B+UVVlPafYHYKzJNdS80EdunZxVaSQjvKq6hPIlj3gHlQTFKh3a7j9o8K4XtVFMUmP0dTsrHwOnzqQsL1JkDxnKnI5gggg4ZWB5hgQQQeYIoNilKUCoZpBDdnXyS4VArdnFjyNBPeykEd+hqmaxXVskiMkihkYYKsMgjxBoMlYIr6NpHiV1MiBS6Agsob3cjszitH+wk6CW4CfU40mPLOdWPjXuTYUOhVVeHoJKPGSrqW5sQw5nJ65yG7c0ElVD9HR413tS67JLgQqf0YMgEeYYVJ7z3E9paTTG6yI0ONcSFyx9lBlSq82I/Jr76M9mcDZ1upBDOvGbPXMvt8/EAgfCgz73jQbW4HIw3ManHalx/d3B8MyK3moqxVXN/nAsmBIBMluFz2txoyMd55VY6BUdtxDww6jLROsoA5khfpAPEoWA8SKkaUEU21DIdNrpc4BMp+iTIyOnN2wQdIxy6kZGcLQNHNAWlkkaRpEbJwmNDOMIvsjBQYOCeZ5mpeGFUGEUKMk4AAGScnkO8kn41GX9yguYg7KojR5WLEDBfEade8cT5UHzZdugluFKLq4nEzpGSso1Ak9vtB1/ZqR9Tj1B+GmsZw2kahnkcHGRyNREt6rzxPbZlI/FyFQeHw2OSdZwpKsAQAScFhjnkT1ApSlAqD33tOLYXSHthcjzQal+9RU5UZvPIFs7knoIJf5DQcx3O3zu47OG3trCW4ZAw4h1KmCxK4wuOQIHUVvXW/W0rSWJtoWsaQStjC+8O/mHIyAc4I51OG02t6qnAmtI2WNAqCNyxwo6yO2kH9jFc5s5mmv0i27NMuhgQjhQmokEBivJUbA9oAg9Mig74p5V9r4pr7Qad9s5JWiLjPCfiqOzWAVUny1ZHiBW5SlAqHjXh3pC+7PE0hHZrgKIW82WVQf9MVMVD2j8a6aReaQo0AbsZ3ZWmx3heGi579Q7DQTFKUoFKUoFKE1R9q+lKxhZkQyTupK4iXIyORwzEA+YzQa/pMk9YmstnKfp5RLL/pRZJz8mP7FbO0d8mkkNrsmIXMq+y0mcW8OOQ1MPex3Du7elc621BtDaN3JcQWtwquqxKD+LxEBzUsxUYJyTg9uKtOy92NsCNYkmt7GEfkRAFvEk4JLeOugj9ubBlXaOzVurh7m4lm4rdkaLEQwWNOwey3PlnHSux1zPdjdnh7VRnunu5Ird3d2OQjSHhxqPaJGRxDjPdXTKBSsF3dpEheV1RB1ZiFA8yag/wnaXlZW8s4P51vxMH25PaYeKK1BY6157ePOt1TIGNTBcgeZ86hf7NvpvprtYB9S2QZx3GSYNnzCrXpdzrUnMqNO3fPI83yDkqPgBQZrneyxjbQ91AG+oJFZvsqSfurC2+Fv+QtzJ+pbXDD58PFTFrZRxjEcaIO5VVR9wrYoK/+FGelpfH/AKBX+Yih3o77O9H/AEc/ysasFKCvDe+Ae/HdR/r21wB8whH31Gbzbx21zAbW3njea4eKDhhsPpkYCUlD7WBGHPTsq6Vr3JjXDyaBp6M2kY8ielBnUY5Cq/vlunDfxaZAFkUHhyge0p7j3qe1f615vN+rCM6Tco7fUi1St8owa1vwwkkx6rs+8lz0Z1S3T5zMD91BWfR9vJLaznZm0OTKdMLk8v0Uyeqke4fh3CupVx/0i21zcGH1i1SGc6+A8U3EYmNTI0Ug0jnhSykE4YeNWPcDaj7Rtg0tzKHjOiSNBHHk9VbUF14IweRHPNBfa8T6tLaMasHTnOM9mcdmah5NnywsJIGkm5aXikkJ1L1BjLnSrjn3BgeZHIj7PezyjRDBJEzDBll4YCZ6kKrsWbuGMd57wwbPjmu4Y5JZtEcqI/DhUxthxnSZCxPbjK6T41OWtusahI1CoowFAwAB3V8srZYo0jQYVFVFHgowPuFZqBSlKBSlKDX2hAZIpEB0l0ZA3cWBAPwzXLNgX99YRJaxbILTR5UzjOh+Zw2oJg58W+XSut1iubhY1LyMqqoyWYgADxJoOe7C21e3VzJa3kxsplAdYoo48uhGcq8hcHHgO/uOLKNzrduc5muM9ePNI6/YyE/dqv7+xi4SO5s0m9atm4kUghkCso99CSoyCMnu7OhNSM+9BuNlG4tVLTSpwkjXmRO/sY8lJLZPLAzQe9ybeGJLq5RY4YZJm0ABI0WG3HCU8sDBZHfP6dbH9uT3XLZ6Dhn/AObmDCPzhj5NN55Ve4mtfY+6hZIvXcMkSoIrRSTBHoGAX6cZ+3LeyD0HbVpllVBliqqO0kAffQQtnutEHEtwWupgciSbDBT/AMqP3I+vYM+JqexVdvN+bCM6Tcxs/wBSPMrfKMGtY74ySf4XZ95Ln8p1SBPnKwP3UFspVT4215ekdnar3u8k7j4KFX76idpKE53+3GXvjiMEA8hpBf780F+nnVBl2VR3sQB8zVfut+9noSvrUcjD8iLMzfKIMaqEEeyicw2l5tB/rMs8wJ/WuGCfKp+znvsAWmzLe1XvmlRSP2IFb+NBsDfGST/C7PvJe5pEFunzlIOPhQzbXlBxHZ2o72aS4YDyUIv30Ox9pS/TX6Qj6ttAuftzaj8cCvv4BwOQbmW6uT/zZ5NP2Iyq/dQQ+0dKctobc0n/AC4WhtvkFLP99R0UWymP4qyvNoN9d4riZT+3PhKv+zt27SD6G3hTxCLn54zUpigplnPfABbTZlvap3yyouP+nAh/mrJcbG2rKratoQwsR7Kw2/IHxaRySPICrhSgoO6tnHHdKt8Zzfqp4ZnlaWNwRh2tSQF6dVwGA68qhFT+y9uAD2ba95AdFBc/9snyEldJ21siO5jMcoPUMrqcOjjmro3YwPOuX+kfiSWxiuT/AHuzYSrKAAJ7diIzImOhDMmpewrnoRQdfpURsK89bsoZdTKZYkYlThg2Pawf1gRWJ9kSpzjnlc90jsD8CPZHxQ0E6TUdb7ZjkkMcWqQjmzqp4a56Zc4U+QJNQtzeyOBCctk4ywVW1AqBHMqnHIuHJXkyKew87HZWojQKvmSerE+8x8SaDYpSlArT2jtFIQNWSzHSiKNTueuFA+ZPQdSRXvaN6sMZd84GAAObMzEKqqO1ixAA7zWnsy0kMrzzqquwCIgbVw4xzIJwBqZubY5eyoycZoPn9oXHU2jae4SxmT7Pu/vVpxusmu7uQyxQ6zHG6kaBHnXKyn8skHBPRRy941YcVivLZZI3jcZV1ZGHerDB+40HMU342pd5bZ9iBESQsjgnIHLOWZVz5ZxWTdHdva9txyHtIRM/EYOGkCNz1FFjIUZzjGcch3VIWW6G0oEFvb7RWO2TOg8FWlCk50knl1J55qEbZPB2gtvtaWe5inA9XmaaVE1jkyOiOFySQPl38gmdogJ/8Q24U744TDb/AAAGp/vqOji2Ux/F2d5tFxz1vHcTLn9efCf0q+7N3atIPobaFPEIufnjNSoFBTLOe9AAtNmW9qvfLKi4/YgU/LNbA2PtOXPGv44gfybaAAj9uZm/hVspQVQbhwPzuZbq6PdNM+n7CaV+6pXZm7Npb/QW0Efisag/PGalqUELvFtSWBV4UJYH3pcFkiH1mRPxjjwUY7yKx22yuMqvLdyzKwDDhPwYiD2rwjqI83ap3FQKR+q3KheVvcsRp7I58Fsr3LIFPLpqXvc0GK12XHHfqIwyhLdnI1yNqaRwoLamOcBG+1VkqGuvZvoG/JkhmiP66MkiD7PE+VTNApULtjeBYWKIjTOo4kix4JjiHMs3jjOlOrY5dCaloJVdVZSGVgGBHQg8wR8KDJSlKBVd353cF7bMi+zKoLRN0wxGCp/RYcj8D2VYqUHO/QxtYNbPavlZbd2yp66XYn7m1Ke7l310SuUb1J/Zu2be8TlDcnRKB0ySFkJ+BR/NWrq4oNSTZ6GVZce2oI8DnIGR2kBmx3am7626UoFKUoIneI6RDKfcimWR+3ClWTUfBS4Y+Ck1KI4IBBBB5gjmCPCvpFQdrbpb3elF0JNFlVGQnEiYl8L7oYrIDyHMIe6gnaUr5mg+1Bb6bBW9tZIm5MAXjbtWRRlSP4HwJqdpQVD0ZbzG9tBxD+PixHJ3n6j/ABH3g1b641uAfVpZJhyRb6Sym/05ccBj4rKAPKU12WgUpSgVoX+2YIWCzSojEagGODjOM+WRW/UK3s34z+ettI84HLY+U/3UHv8ACe0/4iI+TZ/hUZvDtiKaB0gWaSQaZI9EE5XiRMJI/b0aR7SjqatOKjL7bkUb8NdUs2AeDENbgHoW54QHvYgUDbNm8qRtFpEsciSpqyFyMq6tgE80dl+NYDsy5k+nudK/Ut14WR3F3LP8V01ubI2hxlYlGjZHaNkYqSCvPqpI5gg8u+orZS3VxGJGuuHlnXTFFH7JRmQgmTXnmvXAoJrZ+z44E0QoEXJY46lj1ZiebMe0nJNR2640LPCOkE7xr4K6rOgHgFmCjwWvX9lXA929lJ7njt2H7qKfvrY2Ls5oRIZHEkksplZlXQM6VjUBSxxhY1HWgkaUpQKUpQUv0u7ME2zZWx7UJWYeQOH/AHGapbcXaXrFhbSk5JjCsf0o8xt96mpDblsJbeeM9HikT7Skf1qmehG41bPKn8iZx9oK/wDFzQdBpSlApSlArW2hYpMmlweoYEEhlYe6ykcwR31sE14WZT0YHyIoIwWt4vJbiFh9aSEl/wBopKqk+SjyrGdhMDxFnk9Y/wAxsFCPqGIYXRnsGG/SzkmbrT2hfrEBkFmY6UjXm7t1woPhzJOABzJFBqi5uxyaCJj9ZZSoPwaPI8smvLi9IJDWqEjkpWWTB8WDJn5D41H2z3d0+RKsECkg8IB2cjqqSOOYB6uFHMEDPvVZFAVepwB1JyeXeTQcu3EsTdW+2I2GlpbiQYBB0yYJGD+i+MHwroW7W0DcWtvMRgyRIzDuYj2x8GyKqHoYXNvdS/5t3Iw8tK/1Jqf3I9mKeL/Ku7lB+qzmVP3ZBQWOlKUConeG1dkSWEapYHEqL9YAFZEHPq0bMBnlnSeypalBXY7uS9+hLw23Qy4KTSEe8sYYZjUHKliM5B0496pmwsI4U0QoEXrgdpPUk9ST2k8zWwBQ0EPsP6a97vWF/wDRizXnY54dxcwHoWFzH+pNykHiRKrk/wCotet1jqieX/OnmkHimspEfiiKfjWpvXeJE0UqsDcRsdMIOZJo3wJY1UZY8sMOWNSLkgZoLJSvEb5AOCMgHB5Hn3jsNe6BSlKBSlKDHP7reR/hXO/QaP7pOew3LY/20q7by3nBtLiT6kMjfEKcffVW9Dltw9mIzctbyvk8uStoB+SUF7pWpZbThmzwZY5NPI6HV8eeknFbdApSlBF7W3ft7kgzxByBgHLAgDnyKkdpqPl3TjUfitBH1Jo45E+1gSDz1HyqyUoKvbqyNoizBOBqEDuXglUdeEx5r3ezpK8iykdcEU/rTal1KZy8QzlWit4SFuMfVdpPYyP0T+TVk2lYrMmk5Ughlce8jj3WU9/8QSDkEio3dyzkVpXmQI+eGAPdIBMjuvcHkkZsdwAPSgmoYgqhVACqAAByAA5ACove6+4Flcy9qwyEfrFSF+8ipeqB6Zbw+qR20f0l1MkYHeFIP8xQfGgkfRRZcLZluD1fXJ9tiV/dxW5uxyuNojs9aU/OCEmo7be90Gz0jtYVNxcqixpbx8z7IwNeAdPIZxgnwxzrD6KdoSXMNzcy41y3JJ0jC+zHGoA8gAKC80pSgUpWjtXbEFsuq4mjiHZrYAnyHUnwFBvViuodaMmSupSupeTDIxkZ7apV76RNRjSxtJ7lpQ5jJHCRljOl2UsMlQSBnAHPrWKS023cgl5reyXHJY14knkSeXxBoLDFu5Gkao89wY0UKFMvDUKowB+KCcgBWoNubLssgTW8ZPXSQzn9bTlmPnVB2PsWK8l2f6208q3FvcGQPNK394t3UN1PIYLeyMdK6RYblWEP0dpBkdrIHPzfJoIeX0pWHSMzTHujic/zAV4HpDZvotm37jvMYUfxNXaKFVGFUKO4AD+FZKCjHfG+Pu7IuP2nRf6U/C3aP/2iX/ejq80oKON87we/si6H6rI38K+f/wCkKv09jfxeJhyPmDV5qob079R27+r2ym6vGOkQx89J/wCYRnGOuOvfgc6Cq+kP0gW1xYvDauxkkZFZWR0IQHU2dQx+SB17a0YUlntIvXJDY7LiRUVPz1wVHM4xk5OTjHbyB96tWTW11mVRtHaZxiFRm1tsH8sjkxU9mQAepzzq67H3CMkgudrSetTdRF+Yj8AvRvkB4HrQRPo22MHvGvoIDa2gi4USEnVLk83bJPd16dMZwSepV8VcchX2gUpSgUpSgUpSgVx/fGK52htYR2XL1QKvF/Jidvadie/3QAOeV+I7BWvZ2SRArGoUFmc47Wc6mZu8knOTQVO03bg2XZ3Ey5ecRSO8783Y4J5Z90Z7B17cmvvohs+HsuDPVy8n2mIX7gKwemLaGiw4S+/cSJEo7Tz1n+XH7VTnrdvs2ziWeRY0iiSMZ6sUUDCgc2Jx0FBPVX95N8bWyGJpMydkSe1Ie7l2Z7ziqx/a20dqcrJTZWh5esuDxXHfGOz4fa7Kldn7vbP2UnGlZeITzuJyGkZj1057T3KM+dBH+u7W2h9Ai7Ptz+ck9qdh4Ljl8h51IbJ9HFpG3EuNd3N1Mk7F+fgvT55rWn9KNqSVtorm6bp+Kib/ALsH7q8fhTtWX/D7LKA9Gnk0/NTpNBFbDHBlsgfzO0No2Xkk2uaMeXsrXU64zei6WK945SK6jvbK7yntIhmAi1DOcgAZPXnmrFcbq7WQCaPaZmmQ6hEyaIm7wcNj5j5daCJsxwHiGcerbZmi8o70Mw+H4wV1quK3d1O6bVa4g4E6GyvOHnI1QMFZkPap4fj5mr9H6SNmkZ9aUeBWQH5FaC2VXd698ILHSrhpJn9yCMZduzPgP/YzUJtD0sWCK3CMk5UE4VGVRjvZwMDxrFufs0xLJtTaP+Jm5qpB1Ro2FjjRTz1tyAA58wOuch7Tb22ZucWz4oVPTjSZbHiAQR8RXrVt9uywT4uf/NWWG1uZAGkn4JPPhxoh05/JZnDaiO0gAeFauyoZ5A+q7kDpLJGwCQYGlsp+b7YyjftUEA+7O1rj2bvaCxRnkUt0wSD19rSpHzNQNxb+qrHs2wiMd/cErNOckiIZ1SK/1WAyAMYAPRq6UdlynrdzfBYB/wDrNU/cG2Em0tpXDMzmNxaoznUwC+/z80HTvoLXuvu1BYwiOBefIvIffdu9j/ToKmqUoFKUoFKUoFKUoFKUoFKUoOO+kba7y7Wt4bePjtbYYRc8NK2H547FAQn49Ks2w9xGkkF1taT1m45FY/zMfbgL0byxjl29as2xN34bZpHQapZWLyStzdixzjPYo7FHd8alqD4q4GBXN/SPa69o7NEkayxvxoxG7MqFjjqVBI6r2dgrpNUP0uwMsFvdJnVa3EcnLrpJAP36aDJb7CMI0wxX8SjosNzE6Dy4z5A+Fe7dJFk/u1zKk5zm1vm1LKB2oyk6cfWjLDnzFTtjfGRVaGeKVSoYBhhsNzGSh5fZrLeI0ilJrZZVP5IZHHLocSBaDm++ck39/ae2lh41kkasPxsZmgZnTS6DkCGwC4XpXSdjbahuI0aKWOTKgnS6tgkcxyNR4tXT6FrqIfUbhzx/vMWHkGFRl/sjjf4i0tLg/Wa2dD88ufvoNLfa21Xsidlzsq7j/ahZWX/1DWTZO0dneq2peGGW4kgjYQxxJJMx0gH2QMjn2tgeNY33SRv/AKdbcumoM4HkrsoqWsNgyqulQkKdqQBLZT58MO/ycUGg0OuRPWYlQDEkWzYNDOxByr3RXC8j0XOgHqWOMWGK0OoXF4yBl9xNX4qLPI4LY1uRy1kDqQAMnPiCzSAaeLHCCckRqqsx7SzSFi58etZoQmdUULyP/mSZGP2pfax+qCKDY9bd+UKcv8x8qvwX3m+4HvqJnuBazl2kLrIBx+Q/FkfRysFGFTHsHPPGg9hNbd5chTi4l08tRSIPgL0zI4BIXIPtewORqN2zvHBbxosZWIP7SuytpKjBkYBVZiMH6Rl0+0Dk0E/tXaCwQSzsfZjjaQ+IUZ5edVb0SWTLY8Zx7dzLJcN+0dK/MLn41VdvAzer7Ot3cPcPqnRHRoUhVshkC5CKVGsKpHLAOSa61Z26xosaDCooVR3BRgfcKDNSlKBSlKBSlKBSlKBSlKBSlY549SlckZGMqSCPIjpQZKVGHY4P524/3XH8DXht34j7xnbznn/o9BKMwAyeQ8agd49sWBhkhurmBEkVkIaVAcMMchnOe34Vl/BOyJy1tE573HEPzfNSFrsyGP6OGNP1UVf4Cg5nuPvCY4Tay2s14sTssU0UXEVo8krzfAAHn0IHZVl9enxqXZl0q9dK3ESt9gShfvq5UoKb+FNun08l3aHunQqv2yrIftV9bfGzPKK+edvqQLHM5+EcR++rjivKIB0AHlyoKetxtCfHBhaFOftXUqo+OzEUCE/NhXmUXkB1XMIuofyjbyT8RfHgyMQ4/VOfA1dKUFJg3ztx9DbTL528yn5Rxsfnisp3tB98XaDuSzn/AJmVv4CrjSg5vtKX1u4gjto7pI21ia4e3YyLjBiGq5GNGS+QASOWBUhYbp3UNzbuJoHgiWSJgYzG5hk9oxlVyhw4BBGnHTFXilBzaTcGOzZprcSOTcW0kYjUF4EjcvMqnUNSMh0Y8utW38LLVfpZDAe6dHh++QAH4GpymKCOi29atzW5gbyljP8AWvZ2zbjrPD/uJ/5rO1nGesaH9kf+K9JboOiqPIAUGqu2rc+7NG36rBj+7msi7QU+6JG8kcD5kAVt0oNb1lv8p/nH/wD3StnFKD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13455" y="-2011680"/>
            <a:ext cx="36068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sailing ship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71"/>
          <a:stretch/>
        </p:blipFill>
        <p:spPr bwMode="auto">
          <a:xfrm>
            <a:off x="447907" y="-457200"/>
            <a:ext cx="6907820" cy="4222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/>
          <p:cNvSpPr/>
          <p:nvPr/>
        </p:nvSpPr>
        <p:spPr>
          <a:xfrm>
            <a:off x="187367" y="4358640"/>
            <a:ext cx="993478" cy="9220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276" tIns="49638" rIns="99276" bIns="49638"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43000" y="4591977"/>
            <a:ext cx="137160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1143000" y="5029200"/>
            <a:ext cx="123325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-233267" y="-76909"/>
            <a:ext cx="2609523" cy="838909"/>
          </a:xfrm>
          <a:prstGeom prst="rect">
            <a:avLst/>
          </a:prstGeom>
          <a:noFill/>
        </p:spPr>
        <p:txBody>
          <a:bodyPr wrap="square" lIns="99276" tIns="49638" rIns="99276" bIns="49638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2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atang" pitchFamily="18" charset="-127"/>
              </a:rPr>
              <a:t>Age of Exploration</a:t>
            </a:r>
            <a:endParaRPr lang="en-US" sz="2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Batang" pitchFamily="18" charset="-127"/>
            </a:endParaRPr>
          </a:p>
        </p:txBody>
      </p:sp>
      <p:pic>
        <p:nvPicPr>
          <p:cNvPr id="12" name="Picture 11" descr="http://www.dakotapathways.org/17/World-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16" t="50000" r="64767"/>
          <a:stretch/>
        </p:blipFill>
        <p:spPr bwMode="auto">
          <a:xfrm>
            <a:off x="187366" y="5486400"/>
            <a:ext cx="3244511" cy="4510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www.dakotapathways.org/17/World-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09" t="49179" r="41208" b="8146"/>
          <a:stretch/>
        </p:blipFill>
        <p:spPr bwMode="auto">
          <a:xfrm>
            <a:off x="3712234" y="4203876"/>
            <a:ext cx="3639482" cy="402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4202588"/>
            <a:ext cx="3594945" cy="12838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38400" y="4411980"/>
            <a:ext cx="993478" cy="9220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276" tIns="49638" rIns="99276" bIns="49638" rtlCol="0" anchor="ctr"/>
          <a:lstStyle/>
          <a:p>
            <a:pPr algn="ctr"/>
            <a:endParaRPr lang="en-US"/>
          </a:p>
        </p:txBody>
      </p:sp>
      <p:sp>
        <p:nvSpPr>
          <p:cNvPr id="4" name="Isosceles Triangle 3"/>
          <p:cNvSpPr/>
          <p:nvPr/>
        </p:nvSpPr>
        <p:spPr>
          <a:xfrm>
            <a:off x="1569575" y="8299201"/>
            <a:ext cx="1097425" cy="1454399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4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wcsd</dc:creator>
  <cp:lastModifiedBy>WCSD</cp:lastModifiedBy>
  <cp:revision>13</cp:revision>
  <cp:lastPrinted>2014-05-08T19:12:59Z</cp:lastPrinted>
  <dcterms:created xsi:type="dcterms:W3CDTF">2014-05-08T16:25:59Z</dcterms:created>
  <dcterms:modified xsi:type="dcterms:W3CDTF">2014-05-08T19:16:07Z</dcterms:modified>
</cp:coreProperties>
</file>